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C7CE-0074-4DDB-A43B-6EFE05D1AA43}" type="datetimeFigureOut">
              <a:rPr kumimoji="1" lang="ja-JP" altLang="en-US" smtClean="0"/>
              <a:t>2014/2/16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CD19-938A-49E6-8144-72EC4D1C8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05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C7CE-0074-4DDB-A43B-6EFE05D1AA43}" type="datetimeFigureOut">
              <a:rPr kumimoji="1" lang="ja-JP" altLang="en-US" smtClean="0"/>
              <a:t>2014/2/16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CD19-938A-49E6-8144-72EC4D1C8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94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C7CE-0074-4DDB-A43B-6EFE05D1AA43}" type="datetimeFigureOut">
              <a:rPr kumimoji="1" lang="ja-JP" altLang="en-US" smtClean="0"/>
              <a:t>2014/2/16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CD19-938A-49E6-8144-72EC4D1C8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83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C7CE-0074-4DDB-A43B-6EFE05D1AA43}" type="datetimeFigureOut">
              <a:rPr kumimoji="1" lang="ja-JP" altLang="en-US" smtClean="0"/>
              <a:t>2014/2/16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CD19-938A-49E6-8144-72EC4D1C8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50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C7CE-0074-4DDB-A43B-6EFE05D1AA43}" type="datetimeFigureOut">
              <a:rPr kumimoji="1" lang="ja-JP" altLang="en-US" smtClean="0"/>
              <a:t>2014/2/16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CD19-938A-49E6-8144-72EC4D1C8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98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C7CE-0074-4DDB-A43B-6EFE05D1AA43}" type="datetimeFigureOut">
              <a:rPr kumimoji="1" lang="ja-JP" altLang="en-US" smtClean="0"/>
              <a:t>2014/2/16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CD19-938A-49E6-8144-72EC4D1C8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09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C7CE-0074-4DDB-A43B-6EFE05D1AA43}" type="datetimeFigureOut">
              <a:rPr kumimoji="1" lang="ja-JP" altLang="en-US" smtClean="0"/>
              <a:t>2014/2/16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CD19-938A-49E6-8144-72EC4D1C8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1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C7CE-0074-4DDB-A43B-6EFE05D1AA43}" type="datetimeFigureOut">
              <a:rPr kumimoji="1" lang="ja-JP" altLang="en-US" smtClean="0"/>
              <a:t>2014/2/16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CD19-938A-49E6-8144-72EC4D1C8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43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C7CE-0074-4DDB-A43B-6EFE05D1AA43}" type="datetimeFigureOut">
              <a:rPr kumimoji="1" lang="ja-JP" altLang="en-US" smtClean="0"/>
              <a:t>2014/2/16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CD19-938A-49E6-8144-72EC4D1C8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41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C7CE-0074-4DDB-A43B-6EFE05D1AA43}" type="datetimeFigureOut">
              <a:rPr kumimoji="1" lang="ja-JP" altLang="en-US" smtClean="0"/>
              <a:t>2014/2/16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CD19-938A-49E6-8144-72EC4D1C8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74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C7CE-0074-4DDB-A43B-6EFE05D1AA43}" type="datetimeFigureOut">
              <a:rPr kumimoji="1" lang="ja-JP" altLang="en-US" smtClean="0"/>
              <a:t>2014/2/16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CD19-938A-49E6-8144-72EC4D1C8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00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6C7CE-0074-4DDB-A43B-6EFE05D1AA43}" type="datetimeFigureOut">
              <a:rPr kumimoji="1" lang="ja-JP" altLang="en-US" smtClean="0"/>
              <a:t>2014/2/16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CCD19-938A-49E6-8144-72EC4D1C8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54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ramu\Desktop\作業用\library\zenryoka\P109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6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ramu\Desktop\作業用\library\zenryoka\P109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4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ramu\Desktop\作業用\library\zenryoka\P109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4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ramu\Desktop\作業用\library\zenryoka\P109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4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uramu\Desktop\作業用\library\zenryoka\P109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4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uramu\Desktop\作業用\library\zenryoka\P109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40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uramu\Desktop\作業用\library\zenryoka\gakuf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8722"/>
            <a:ext cx="7869558" cy="45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956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画面に合わせる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muramu</dc:creator>
  <cp:lastModifiedBy>muramu</cp:lastModifiedBy>
  <cp:revision>1</cp:revision>
  <dcterms:created xsi:type="dcterms:W3CDTF">2014-02-16T01:29:41Z</dcterms:created>
  <dcterms:modified xsi:type="dcterms:W3CDTF">2014-02-16T01:33:57Z</dcterms:modified>
</cp:coreProperties>
</file>